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472958-E69E-7B43-BE31-C1CA66A8BB55}" v="1" dt="2022-07-09T10:52:25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FFCBB-E8A8-C95C-ECA6-3C3CFE539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F0B37-4EB1-E7F5-C11D-432B853C5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1749C-CFE4-DDB3-E5A2-A11329140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25B-B568-EB49-BABC-FEF0CD1CDB72}" type="datetimeFigureOut">
              <a:rPr lang="en-RS" smtClean="0"/>
              <a:t>9.7.22.</a:t>
            </a:fld>
            <a:endParaRPr lang="e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0247F-A223-CBA3-AC4C-F7D1C7150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B04B2-1561-2503-DB76-F5E3DF0D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7F0F-F149-4743-B43A-79D770C25F20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17788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9DE61-4CBF-34B4-0A67-09D49551B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9DBEED-08C4-D517-CE4D-382BC1874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9D314-3652-B1C0-8D99-3DDF1A06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25B-B568-EB49-BABC-FEF0CD1CDB72}" type="datetimeFigureOut">
              <a:rPr lang="en-RS" smtClean="0"/>
              <a:t>9.7.22.</a:t>
            </a:fld>
            <a:endParaRPr lang="e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CBF92-426F-3A20-E9DE-105358C4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9AD00-27C2-8D04-C846-CE011B92D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7F0F-F149-4743-B43A-79D770C25F20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61324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195A1A-BBE7-8889-732D-76FFA52D5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9011C-AAC4-831D-36DE-C0622A422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A92EA-02AC-A618-33D9-1F35E1723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25B-B568-EB49-BABC-FEF0CD1CDB72}" type="datetimeFigureOut">
              <a:rPr lang="en-RS" smtClean="0"/>
              <a:t>9.7.22.</a:t>
            </a:fld>
            <a:endParaRPr lang="e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55538-58A7-D545-0CC7-A590A2345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47D80-663E-C975-0B6F-84ED08ECC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7F0F-F149-4743-B43A-79D770C25F20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78539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B8AFF-4F0F-18D7-AB0F-63AF91397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2D64D-DD6F-9A0F-96C6-F82D6D877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4EC15-58FB-BF9E-3BA2-80050F198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25B-B568-EB49-BABC-FEF0CD1CDB72}" type="datetimeFigureOut">
              <a:rPr lang="en-RS" smtClean="0"/>
              <a:t>9.7.22.</a:t>
            </a:fld>
            <a:endParaRPr lang="e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747A6-A846-49BA-E009-DA2D89B18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1D82F-55E1-4B30-51D9-017B54354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7F0F-F149-4743-B43A-79D770C25F20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256957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2981B-C41A-A35E-80DC-570D4D15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D9C0-6592-3DB2-5BF1-BDDC407C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06C3F-93A7-C8D2-4620-1060D7C11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25B-B568-EB49-BABC-FEF0CD1CDB72}" type="datetimeFigureOut">
              <a:rPr lang="en-RS" smtClean="0"/>
              <a:t>9.7.22.</a:t>
            </a:fld>
            <a:endParaRPr lang="e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AC0CB-7516-96CC-5E0C-45EAC3289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9BAE9-0CCF-C1DE-E4DD-2EE0DB590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7F0F-F149-4743-B43A-79D770C25F20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933130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F29E-B600-1B65-D996-CC41A3473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FA4F5-7260-A800-F2F1-03E572F24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183F4-8A90-681C-26A5-B0EC0B7A5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987AA-9116-E5B5-3EDB-48B1FFA7C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25B-B568-EB49-BABC-FEF0CD1CDB72}" type="datetimeFigureOut">
              <a:rPr lang="en-RS" smtClean="0"/>
              <a:t>9.7.22.</a:t>
            </a:fld>
            <a:endParaRPr lang="e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2E583-2479-1B42-BA06-FCB41C036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614F3-5F67-60AE-E7E2-A665FAC4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7F0F-F149-4743-B43A-79D770C25F20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580770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ABCC0-E7BA-0642-2FF7-DCE46126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39D43-2E0C-A420-3FC1-14DF88664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D87DC-FBAB-390B-D097-D65A6545F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4A02AF-7815-CEE1-67EA-1A10F82FD2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85A5D4-752E-BC92-F121-07EE3B0E42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C1E4F4-EEBA-AC7A-3C5F-2D6A3D2B7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25B-B568-EB49-BABC-FEF0CD1CDB72}" type="datetimeFigureOut">
              <a:rPr lang="en-RS" smtClean="0"/>
              <a:t>9.7.22.</a:t>
            </a:fld>
            <a:endParaRPr lang="e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AAFFD2-8107-7FB4-7E1C-48C8DA1FE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1AB493-72DB-9BD7-8C18-4CA40DFB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7F0F-F149-4743-B43A-79D770C25F20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98453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B9A9B-5000-8711-C2AB-15D4BC336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9BFBB-A63B-1E7C-E7E3-5CFF0CA58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25B-B568-EB49-BABC-FEF0CD1CDB72}" type="datetimeFigureOut">
              <a:rPr lang="en-RS" smtClean="0"/>
              <a:t>9.7.22.</a:t>
            </a:fld>
            <a:endParaRPr lang="e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6BCEE-B2B2-4D33-9FD0-7103FE6C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D745F-439D-27FD-3D6A-6DAAD8E2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7F0F-F149-4743-B43A-79D770C25F20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224493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21ED95-454A-6F84-26AB-98CFC624F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25B-B568-EB49-BABC-FEF0CD1CDB72}" type="datetimeFigureOut">
              <a:rPr lang="en-RS" smtClean="0"/>
              <a:t>9.7.22.</a:t>
            </a:fld>
            <a:endParaRPr lang="e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2DE07D-CBD9-8032-B64D-1BBF793FF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6B539-42ED-971D-BEA6-924192868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7F0F-F149-4743-B43A-79D770C25F20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010948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828D-4DAE-EEE3-D540-B57524A93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5711F-74F7-59B1-7E9C-3045A0153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4A61E-A02B-6CE5-70BD-F8D2E6C29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4790A-AEE7-9440-A9F7-B6154F722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25B-B568-EB49-BABC-FEF0CD1CDB72}" type="datetimeFigureOut">
              <a:rPr lang="en-RS" smtClean="0"/>
              <a:t>9.7.22.</a:t>
            </a:fld>
            <a:endParaRPr lang="e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C5CED-7D8B-9254-25C1-3FD4C99D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E3D43-ABE1-10FA-2C23-232AA94B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7F0F-F149-4743-B43A-79D770C25F20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067883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E343B-FE20-1704-EE0C-D5D2D8C2C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9B2201-2BA4-CF05-C195-94EAA8024A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13EDB2-75E1-CC35-7EA4-436875A26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4146F-56A6-DA7B-B786-34150441E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25B-B568-EB49-BABC-FEF0CD1CDB72}" type="datetimeFigureOut">
              <a:rPr lang="en-RS" smtClean="0"/>
              <a:t>9.7.22.</a:t>
            </a:fld>
            <a:endParaRPr lang="e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C7308-AE55-818F-9620-A82AB0AE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014B9-FAC8-2027-AFE8-2F0E10104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7F0F-F149-4743-B43A-79D770C25F20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23482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DF759-4706-76AB-8D89-05064F4D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EA7F2-6AA1-947B-AB36-CF77C6E3F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196AE-C7EB-F516-F128-CCF064E271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0F25B-B568-EB49-BABC-FEF0CD1CDB72}" type="datetimeFigureOut">
              <a:rPr lang="en-RS" smtClean="0"/>
              <a:t>9.7.22.</a:t>
            </a:fld>
            <a:endParaRPr lang="e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DB284-4B82-7128-B84D-B6C688519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659B6-34CA-3114-5E9F-1703A4CD5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97F0F-F149-4743-B43A-79D770C25F20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67352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B421BF-F283-1FE2-2884-5B5ACB9EE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12" t="7207" r="27837" b="41081"/>
          <a:stretch/>
        </p:blipFill>
        <p:spPr>
          <a:xfrm>
            <a:off x="1433383" y="704336"/>
            <a:ext cx="3904735" cy="6057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9244E4-2603-AF10-F1C6-045814007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95" t="43605" r="17804" b="12432"/>
          <a:stretch/>
        </p:blipFill>
        <p:spPr>
          <a:xfrm>
            <a:off x="5560540" y="1767016"/>
            <a:ext cx="4584357" cy="30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49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Tamara Birac</dc:creator>
  <cp:lastModifiedBy>Tamara Birac</cp:lastModifiedBy>
  <cp:revision>1</cp:revision>
  <dcterms:created xsi:type="dcterms:W3CDTF">2022-07-09T10:50:36Z</dcterms:created>
  <dcterms:modified xsi:type="dcterms:W3CDTF">2022-07-09T10:52:46Z</dcterms:modified>
</cp:coreProperties>
</file>